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wma" ContentType="audio/x-ms-wma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68" r:id="rId3"/>
    <p:sldId id="271" r:id="rId4"/>
    <p:sldId id="269" r:id="rId5"/>
    <p:sldId id="270" r:id="rId6"/>
    <p:sldId id="266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7" autoAdjust="0"/>
    <p:restoredTop sz="94660"/>
  </p:normalViewPr>
  <p:slideViewPr>
    <p:cSldViewPr>
      <p:cViewPr>
        <p:scale>
          <a:sx n="40" d="100"/>
          <a:sy n="40" d="100"/>
        </p:scale>
        <p:origin x="-141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20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58C0-3C3B-4687-9C55-8B8FC2F3F555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CD895-E30B-4DB5-8CB5-099C29C5A39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07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CD895-E30B-4DB5-8CB5-099C29C5A399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998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8EEA04-24C2-45EC-BA0E-81818BC5CBC4}" type="datetimeFigureOut">
              <a:rPr lang="pt-PT" smtClean="0"/>
              <a:t>01-03-2015</a:t>
            </a:fld>
            <a:endParaRPr lang="pt-PT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5.pn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 sz="3200" dirty="0" smtClean="0"/>
              <a:t>Agrupamentos de Escolas D. Filipa de Lencastre </a:t>
            </a:r>
            <a:br>
              <a:rPr lang="pt-PT" sz="3200" dirty="0" smtClean="0"/>
            </a:br>
            <a:r>
              <a:rPr lang="pt-PT" sz="3200" dirty="0" smtClean="0"/>
              <a:t>DISCIPLINA DE</a:t>
            </a:r>
            <a:br>
              <a:rPr lang="pt-PT" sz="3200" dirty="0" smtClean="0"/>
            </a:br>
            <a:r>
              <a:rPr lang="pt-PT" sz="3200" dirty="0" smtClean="0"/>
              <a:t>EDUCAÇÃO MUSICAL</a:t>
            </a:r>
            <a:endParaRPr lang="pt-PT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91680" y="4869160"/>
            <a:ext cx="5712179" cy="1524000"/>
          </a:xfrm>
        </p:spPr>
        <p:txBody>
          <a:bodyPr/>
          <a:lstStyle/>
          <a:p>
            <a:r>
              <a:rPr lang="pt-PT" dirty="0" smtClean="0"/>
              <a:t>Turma 5ºF</a:t>
            </a:r>
          </a:p>
          <a:p>
            <a:r>
              <a:rPr lang="pt-PT" dirty="0" smtClean="0"/>
              <a:t>Lição 37 e 38</a:t>
            </a:r>
          </a:p>
          <a:p>
            <a:r>
              <a:rPr lang="pt-PT" dirty="0" smtClean="0"/>
              <a:t>23/02/15</a:t>
            </a:r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38" y="2492896"/>
            <a:ext cx="2965669" cy="395422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996534"/>
            <a:ext cx="1224136" cy="145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0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91"/>
          <a:stretch/>
        </p:blipFill>
        <p:spPr bwMode="auto">
          <a:xfrm>
            <a:off x="227846" y="2723220"/>
            <a:ext cx="8342084" cy="3752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32 SUITE ORQUESTRAL Nº 2 MINUETO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40352" y="1124744"/>
            <a:ext cx="609600" cy="609600"/>
          </a:xfrm>
          <a:prstGeom prst="rect">
            <a:avLst/>
          </a:prstGeom>
        </p:spPr>
      </p:pic>
      <p:sp>
        <p:nvSpPr>
          <p:cNvPr id="7" name="Rectângulo 6"/>
          <p:cNvSpPr/>
          <p:nvPr/>
        </p:nvSpPr>
        <p:spPr>
          <a:xfrm>
            <a:off x="227846" y="441682"/>
            <a:ext cx="692824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PT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Suite Orquestral </a:t>
            </a:r>
          </a:p>
          <a:p>
            <a:pPr algn="ctr"/>
            <a:r>
              <a:rPr lang="pt-PT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nº2:Minueto</a:t>
            </a:r>
          </a:p>
          <a:p>
            <a:pPr algn="ctr"/>
            <a:r>
              <a:rPr lang="pt-PT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Johann Sebastian Bach</a:t>
            </a:r>
            <a:endParaRPr lang="pt-PT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344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1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31"/>
          <a:stretch/>
        </p:blipFill>
        <p:spPr bwMode="auto">
          <a:xfrm>
            <a:off x="2713476" y="384813"/>
            <a:ext cx="4323555" cy="226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eta para a direita 1"/>
          <p:cNvSpPr/>
          <p:nvPr/>
        </p:nvSpPr>
        <p:spPr>
          <a:xfrm rot="2958354">
            <a:off x="5681653" y="2543538"/>
            <a:ext cx="1656184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Seta para a esquerda 2"/>
          <p:cNvSpPr/>
          <p:nvPr/>
        </p:nvSpPr>
        <p:spPr>
          <a:xfrm rot="18269119">
            <a:off x="1553467" y="2711563"/>
            <a:ext cx="1800200" cy="61206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2798"/>
            <a:ext cx="3899628" cy="19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776" y="3805888"/>
            <a:ext cx="3642510" cy="176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93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992439"/>
            <a:ext cx="3888432" cy="4790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560" y="1484784"/>
            <a:ext cx="28822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000" b="1" dirty="0"/>
              <a:t>Johann Sebastian Bach </a:t>
            </a:r>
            <a:endParaRPr lang="pt-PT" sz="2000" b="1" dirty="0" smtClean="0"/>
          </a:p>
          <a:p>
            <a:pPr algn="ctr"/>
            <a:r>
              <a:rPr lang="pt-PT" sz="2000" b="1" dirty="0" smtClean="0"/>
              <a:t>(1865-1750)</a:t>
            </a: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val="307257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25" y="487237"/>
            <a:ext cx="8887335" cy="622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39 MINUET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36296" y="5514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5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9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688" y="4005263"/>
            <a:ext cx="2373312" cy="1873250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38481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4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1798</TotalTime>
  <Words>28</Words>
  <Application>Microsoft Office PowerPoint</Application>
  <PresentationFormat>Apresentação no Ecrã (4:3)</PresentationFormat>
  <Paragraphs>10</Paragraphs>
  <Slides>6</Slides>
  <Notes>1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Fluxo</vt:lpstr>
      <vt:lpstr>Agrupamentos de Escolas D. Filipa de Lencastre  DISCIPLINA DE EDUCAÇÃO MUSICAL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Agrupamentos de Escolas D. Filipa de Lencastre  DISCIPLINA DE EDUCAÇÃO MUSICAL</dc:title>
  <dc:creator>Helio</dc:creator>
  <cp:lastModifiedBy>Helio</cp:lastModifiedBy>
  <cp:revision>111</cp:revision>
  <dcterms:created xsi:type="dcterms:W3CDTF">2015-01-03T22:03:08Z</dcterms:created>
  <dcterms:modified xsi:type="dcterms:W3CDTF">2015-03-01T19:44:19Z</dcterms:modified>
</cp:coreProperties>
</file>