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Default Extension="mp4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83" r:id="rId3"/>
    <p:sldId id="284" r:id="rId4"/>
    <p:sldId id="285" r:id="rId5"/>
    <p:sldId id="286" r:id="rId6"/>
    <p:sldId id="287" r:id="rId7"/>
    <p:sldId id="266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8" autoAdjust="0"/>
    <p:restoredTop sz="94660"/>
  </p:normalViewPr>
  <p:slideViewPr>
    <p:cSldViewPr>
      <p:cViewPr>
        <p:scale>
          <a:sx n="60" d="100"/>
          <a:sy n="60" d="100"/>
        </p:scale>
        <p:origin x="-82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58C0-3C3B-4687-9C55-8B8FC2F3F555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D895-E30B-4DB5-8CB5-099C29C5A39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7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CD895-E30B-4DB5-8CB5-099C29C5A399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98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8EEA04-24C2-45EC-BA0E-81818BC5CBC4}" type="datetimeFigureOut">
              <a:rPr lang="pt-PT" smtClean="0"/>
              <a:t>21-01-2015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sz="3200" dirty="0" smtClean="0"/>
              <a:t>Agrupamentos de Escolas D. Filipa de Lencastre </a:t>
            </a:r>
            <a:br>
              <a:rPr lang="pt-PT" sz="3200" dirty="0" smtClean="0"/>
            </a:br>
            <a:r>
              <a:rPr lang="pt-PT" sz="3200" dirty="0" smtClean="0"/>
              <a:t>DISCIPLINA DE</a:t>
            </a:r>
            <a:br>
              <a:rPr lang="pt-PT" sz="3200" dirty="0" smtClean="0"/>
            </a:br>
            <a:r>
              <a:rPr lang="pt-PT" sz="3200" dirty="0" smtClean="0"/>
              <a:t>EDUCAÇÃO MUSICAL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Turma 6ºC</a:t>
            </a:r>
          </a:p>
          <a:p>
            <a:r>
              <a:rPr lang="pt-PT" dirty="0" smtClean="0"/>
              <a:t>Lição 29 e 30</a:t>
            </a:r>
          </a:p>
          <a:p>
            <a:r>
              <a:rPr lang="pt-PT" dirty="0" smtClean="0"/>
              <a:t>22/01/15</a:t>
            </a: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93096"/>
            <a:ext cx="1224136" cy="14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0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MÚSICA TRADICIONAL PORTUGUESA</a:t>
            </a:r>
            <a:endParaRPr lang="pt-PT" dirty="0"/>
          </a:p>
        </p:txBody>
      </p:sp>
      <p:pic>
        <p:nvPicPr>
          <p:cNvPr id="4" name="Menina estás à janela-Vitorino.avi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59000" y="2119313"/>
            <a:ext cx="4805363" cy="3603625"/>
          </a:xfrm>
        </p:spPr>
      </p:pic>
    </p:spTree>
    <p:extLst>
      <p:ext uri="{BB962C8B-B14F-4D97-AF65-F5344CB8AC3E}">
        <p14:creationId xmlns:p14="http://schemas.microsoft.com/office/powerpoint/2010/main" val="174540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MÚSICA TRADICIONAL PORTUGUESA</a:t>
            </a:r>
          </a:p>
        </p:txBody>
      </p:sp>
      <p:pic>
        <p:nvPicPr>
          <p:cNvPr id="4" name="Xutos &amp; Pontapés - Menina estás à janela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59000" y="2119313"/>
            <a:ext cx="4805363" cy="3603625"/>
          </a:xfrm>
        </p:spPr>
      </p:pic>
    </p:spTree>
    <p:extLst>
      <p:ext uri="{BB962C8B-B14F-4D97-AF65-F5344CB8AC3E}">
        <p14:creationId xmlns:p14="http://schemas.microsoft.com/office/powerpoint/2010/main" val="90851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527605" cy="5256584"/>
          </a:xfrm>
          <a:prstGeom prst="rect">
            <a:avLst/>
          </a:prstGeom>
        </p:spPr>
      </p:pic>
      <p:pic>
        <p:nvPicPr>
          <p:cNvPr id="3" name="51 Faixa 51 (1)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04248" y="8603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3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/>
          <a:stretch/>
        </p:blipFill>
        <p:spPr bwMode="auto">
          <a:xfrm>
            <a:off x="740977" y="1196752"/>
            <a:ext cx="757543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1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63702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05064"/>
            <a:ext cx="2373312" cy="187325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38481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finete">
  <a:themeElements>
    <a:clrScheme name="Alfinet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lfinet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lfine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1153</TotalTime>
  <Words>22</Words>
  <Application>Microsoft Office PowerPoint</Application>
  <PresentationFormat>Apresentação no Ecrã (4:3)</PresentationFormat>
  <Paragraphs>7</Paragraphs>
  <Slides>7</Slides>
  <Notes>1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Alfinete</vt:lpstr>
      <vt:lpstr>Agrupamentos de Escolas D. Filipa de Lencastre  DISCIPLINA DE EDUCAÇÃO MUSICAL</vt:lpstr>
      <vt:lpstr>MÚSICA TRADICIONAL PORTUGUESA</vt:lpstr>
      <vt:lpstr>MÚSICA TRADICIONAL PORTUGUESA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Agrupamentos de Escolas D. Filipa de Lencastre  DISCIPLINA DE EDUCAÇÃO MUSICAL</dc:title>
  <dc:creator>Helio</dc:creator>
  <cp:lastModifiedBy>Helio</cp:lastModifiedBy>
  <cp:revision>64</cp:revision>
  <dcterms:created xsi:type="dcterms:W3CDTF">2015-01-03T22:03:08Z</dcterms:created>
  <dcterms:modified xsi:type="dcterms:W3CDTF">2015-01-21T20:23:24Z</dcterms:modified>
</cp:coreProperties>
</file>