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gif" ContentType="image/gif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76" r:id="rId3"/>
    <p:sldId id="267" r:id="rId4"/>
    <p:sldId id="270" r:id="rId5"/>
    <p:sldId id="271" r:id="rId6"/>
    <p:sldId id="272" r:id="rId7"/>
    <p:sldId id="273" r:id="rId8"/>
    <p:sldId id="274" r:id="rId9"/>
    <p:sldId id="268" r:id="rId10"/>
    <p:sldId id="269" r:id="rId11"/>
    <p:sldId id="266" r:id="rId1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4660"/>
  </p:normalViewPr>
  <p:slideViewPr>
    <p:cSldViewPr>
      <p:cViewPr>
        <p:scale>
          <a:sx n="40" d="100"/>
          <a:sy n="40" d="100"/>
        </p:scale>
        <p:origin x="-141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20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58C0-3C3B-4687-9C55-8B8FC2F3F555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CD895-E30B-4DB5-8CB5-099C29C5A39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07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CD895-E30B-4DB5-8CB5-099C29C5A399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998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8EEA04-24C2-45EC-BA0E-81818BC5CBC4}" type="datetimeFigureOut">
              <a:rPr lang="pt-PT" smtClean="0"/>
              <a:t>30-01-2015</a:t>
            </a:fld>
            <a:endParaRPr lang="pt-PT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C6E0F6-74C9-4044-A899-EF3C9C2E386D}" type="slidenum">
              <a:rPr lang="pt-PT" smtClean="0"/>
              <a:t>‹nº›</a:t>
            </a:fld>
            <a:endParaRPr lang="pt-PT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 sz="3200" dirty="0" smtClean="0"/>
              <a:t>Agrupamentos de Escolas D. Filipa de Lencastre </a:t>
            </a:r>
            <a:br>
              <a:rPr lang="pt-PT" sz="3200" dirty="0" smtClean="0"/>
            </a:br>
            <a:r>
              <a:rPr lang="pt-PT" sz="3200" dirty="0" smtClean="0"/>
              <a:t>DISCIPLINA DE</a:t>
            </a:r>
            <a:br>
              <a:rPr lang="pt-PT" sz="3200" dirty="0" smtClean="0"/>
            </a:br>
            <a:r>
              <a:rPr lang="pt-PT" sz="3200" dirty="0" smtClean="0"/>
              <a:t>EDUCAÇÃO MUSICAL</a:t>
            </a:r>
            <a:endParaRPr lang="pt-PT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91680" y="4869160"/>
            <a:ext cx="5712179" cy="1524000"/>
          </a:xfrm>
        </p:spPr>
        <p:txBody>
          <a:bodyPr/>
          <a:lstStyle/>
          <a:p>
            <a:r>
              <a:rPr lang="pt-PT" dirty="0" smtClean="0"/>
              <a:t>Turma 5ºF</a:t>
            </a:r>
          </a:p>
          <a:p>
            <a:r>
              <a:rPr lang="pt-PT" dirty="0" smtClean="0"/>
              <a:t>Lição 33e 34</a:t>
            </a:r>
          </a:p>
          <a:p>
            <a:r>
              <a:rPr lang="pt-PT" dirty="0" smtClean="0"/>
              <a:t>02/02/15</a:t>
            </a:r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3573016"/>
            <a:ext cx="1628000" cy="217066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996534"/>
            <a:ext cx="1224136" cy="145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0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James Bond Medley - BBC Proms 2011 Last Night Celebrations in Scotland(1)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1520" y="548680"/>
            <a:ext cx="8626888" cy="5976664"/>
          </a:xfrm>
        </p:spPr>
      </p:pic>
    </p:spTree>
    <p:extLst>
      <p:ext uri="{BB962C8B-B14F-4D97-AF65-F5344CB8AC3E}">
        <p14:creationId xmlns:p14="http://schemas.microsoft.com/office/powerpoint/2010/main" val="125510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688" y="4005263"/>
            <a:ext cx="2373312" cy="1873250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38481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4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772816"/>
            <a:ext cx="8529833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4 Faixa 24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64288" y="7647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9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Instrumentos de Orquestra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FAMÍLIAS DE INSTRUMENTOS:</a:t>
            </a:r>
          </a:p>
          <a:p>
            <a:pPr marL="0" indent="0">
              <a:buNone/>
            </a:pPr>
            <a:endParaRPr lang="pt-PT" dirty="0" smtClean="0"/>
          </a:p>
          <a:p>
            <a:r>
              <a:rPr lang="pt-PT" dirty="0" smtClean="0"/>
              <a:t>CORDAS</a:t>
            </a:r>
          </a:p>
          <a:p>
            <a:pPr marL="0" indent="0">
              <a:buNone/>
            </a:pPr>
            <a:endParaRPr lang="pt-PT" dirty="0" smtClean="0"/>
          </a:p>
          <a:p>
            <a:r>
              <a:rPr lang="pt-PT" dirty="0" smtClean="0"/>
              <a:t>SOPROS: MADEIRAS; METAIS</a:t>
            </a:r>
          </a:p>
          <a:p>
            <a:pPr marL="0" indent="0">
              <a:buNone/>
            </a:pPr>
            <a:endParaRPr lang="pt-PT" dirty="0" smtClean="0"/>
          </a:p>
          <a:p>
            <a:r>
              <a:rPr lang="pt-PT" dirty="0" smtClean="0"/>
              <a:t>PERCUSSÃO</a:t>
            </a:r>
          </a:p>
        </p:txBody>
      </p:sp>
    </p:spTree>
    <p:extLst>
      <p:ext uri="{BB962C8B-B14F-4D97-AF65-F5344CB8AC3E}">
        <p14:creationId xmlns:p14="http://schemas.microsoft.com/office/powerpoint/2010/main" val="333999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00" y="620688"/>
            <a:ext cx="8305472" cy="590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766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2" y="836712"/>
            <a:ext cx="8307032" cy="5792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110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280920" cy="5625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840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5749"/>
            <a:ext cx="8734309" cy="589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071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04" y="812320"/>
            <a:ext cx="8136903" cy="60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9182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strumentos da orquestra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1520" y="548680"/>
            <a:ext cx="8606114" cy="5875387"/>
          </a:xfrm>
        </p:spPr>
      </p:pic>
    </p:spTree>
    <p:extLst>
      <p:ext uri="{BB962C8B-B14F-4D97-AF65-F5344CB8AC3E}">
        <p14:creationId xmlns:p14="http://schemas.microsoft.com/office/powerpoint/2010/main" val="129581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1430</TotalTime>
  <Words>29</Words>
  <Application>Microsoft Office PowerPoint</Application>
  <PresentationFormat>Apresentação no Ecrã (4:3)</PresentationFormat>
  <Paragraphs>13</Paragraphs>
  <Slides>11</Slides>
  <Notes>1</Notes>
  <HiddenSlides>0</HiddenSlides>
  <MMClips>3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2" baseType="lpstr">
      <vt:lpstr>Fluxo</vt:lpstr>
      <vt:lpstr>Agrupamentos de Escolas D. Filipa de Lencastre  DISCIPLINA DE EDUCAÇÃO MUSICAL</vt:lpstr>
      <vt:lpstr>Apresentação do PowerPoint</vt:lpstr>
      <vt:lpstr>Instrumentos de Orquestra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Agrupamentos de Escolas D. Filipa de Lencastre  DISCIPLINA DE EDUCAÇÃO MUSICAL</dc:title>
  <dc:creator>Helio</dc:creator>
  <cp:lastModifiedBy>Helio</cp:lastModifiedBy>
  <cp:revision>85</cp:revision>
  <dcterms:created xsi:type="dcterms:W3CDTF">2015-01-03T22:03:08Z</dcterms:created>
  <dcterms:modified xsi:type="dcterms:W3CDTF">2015-01-30T15:41:17Z</dcterms:modified>
</cp:coreProperties>
</file>