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a" ContentType="audio/x-ms-wma"/>
  <Default Extension="rels" ContentType="application/vnd.openxmlformats-package.relationships+xml"/>
  <Default Extension="xml" ContentType="application/xml"/>
  <Default Extension="gif" ContentType="image/gif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3"/>
  </p:notesMasterIdLst>
  <p:sldIdLst>
    <p:sldId id="256" r:id="rId2"/>
    <p:sldId id="276" r:id="rId3"/>
    <p:sldId id="267" r:id="rId4"/>
    <p:sldId id="270" r:id="rId5"/>
    <p:sldId id="271" r:id="rId6"/>
    <p:sldId id="272" r:id="rId7"/>
    <p:sldId id="273" r:id="rId8"/>
    <p:sldId id="274" r:id="rId9"/>
    <p:sldId id="268" r:id="rId10"/>
    <p:sldId id="269" r:id="rId11"/>
    <p:sldId id="266" r:id="rId12"/>
  </p:sldIdLst>
  <p:sldSz cx="9144000" cy="6858000" type="screen4x3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37" autoAdjust="0"/>
    <p:restoredTop sz="94660"/>
  </p:normalViewPr>
  <p:slideViewPr>
    <p:cSldViewPr>
      <p:cViewPr>
        <p:scale>
          <a:sx n="40" d="100"/>
          <a:sy n="40" d="100"/>
        </p:scale>
        <p:origin x="-1416" y="-22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200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7658C0-3C3B-4687-9C55-8B8FC2F3F555}" type="datetimeFigureOut">
              <a:rPr lang="pt-PT" smtClean="0"/>
              <a:t>30-01-2015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3CD895-E30B-4DB5-8CB5-099C29C5A399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260746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3CD895-E30B-4DB5-8CB5-099C29C5A399}" type="slidenum">
              <a:rPr lang="pt-PT" smtClean="0"/>
              <a:t>11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4599800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PT" smtClean="0"/>
              <a:t>Faça clique para editar o estilo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EA04-24C2-45EC-BA0E-81818BC5CBC4}" type="datetimeFigureOut">
              <a:rPr lang="pt-PT" smtClean="0"/>
              <a:t>30-01-2015</a:t>
            </a:fld>
            <a:endParaRPr lang="pt-PT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6E0F6-74C9-4044-A899-EF3C9C2E386D}" type="slidenum">
              <a:rPr lang="pt-PT" smtClean="0"/>
              <a:t>‹nº›</a:t>
            </a:fld>
            <a:endParaRPr lang="pt-P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EA04-24C2-45EC-BA0E-81818BC5CBC4}" type="datetimeFigureOut">
              <a:rPr lang="pt-PT" smtClean="0"/>
              <a:t>30-01-2015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6E0F6-74C9-4044-A899-EF3C9C2E386D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EA04-24C2-45EC-BA0E-81818BC5CBC4}" type="datetimeFigureOut">
              <a:rPr lang="pt-PT" smtClean="0"/>
              <a:t>30-01-2015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6E0F6-74C9-4044-A899-EF3C9C2E386D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EA04-24C2-45EC-BA0E-81818BC5CBC4}" type="datetimeFigureOut">
              <a:rPr lang="pt-PT" smtClean="0"/>
              <a:t>30-01-2015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6E0F6-74C9-4044-A899-EF3C9C2E386D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EA04-24C2-45EC-BA0E-81818BC5CBC4}" type="datetimeFigureOut">
              <a:rPr lang="pt-PT" smtClean="0"/>
              <a:t>30-01-2015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6E0F6-74C9-4044-A899-EF3C9C2E386D}" type="slidenum">
              <a:rPr lang="pt-PT" smtClean="0"/>
              <a:t>‹nº›</a:t>
            </a:fld>
            <a:endParaRPr lang="pt-P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EA04-24C2-45EC-BA0E-81818BC5CBC4}" type="datetimeFigureOut">
              <a:rPr lang="pt-PT" smtClean="0"/>
              <a:t>30-01-2015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6E0F6-74C9-4044-A899-EF3C9C2E386D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EA04-24C2-45EC-BA0E-81818BC5CBC4}" type="datetimeFigureOut">
              <a:rPr lang="pt-PT" smtClean="0"/>
              <a:t>30-01-2015</a:t>
            </a:fld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6E0F6-74C9-4044-A899-EF3C9C2E386D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EA04-24C2-45EC-BA0E-81818BC5CBC4}" type="datetimeFigureOut">
              <a:rPr lang="pt-PT" smtClean="0"/>
              <a:t>30-01-2015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6E0F6-74C9-4044-A899-EF3C9C2E386D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EA04-24C2-45EC-BA0E-81818BC5CBC4}" type="datetimeFigureOut">
              <a:rPr lang="pt-PT" smtClean="0"/>
              <a:t>30-01-2015</a:t>
            </a:fld>
            <a:endParaRPr lang="pt-P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6E0F6-74C9-4044-A899-EF3C9C2E386D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EA04-24C2-45EC-BA0E-81818BC5CBC4}" type="datetimeFigureOut">
              <a:rPr lang="pt-PT" smtClean="0"/>
              <a:t>30-01-2015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6E0F6-74C9-4044-A899-EF3C9C2E386D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EA04-24C2-45EC-BA0E-81818BC5CBC4}" type="datetimeFigureOut">
              <a:rPr lang="pt-PT" smtClean="0"/>
              <a:t>30-01-2015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EAC6E0F6-74C9-4044-A899-EF3C9C2E386D}" type="slidenum">
              <a:rPr lang="pt-PT" smtClean="0"/>
              <a:t>‹nº›</a:t>
            </a:fld>
            <a:endParaRPr lang="pt-P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t-PT" smtClean="0"/>
              <a:t>Clique no ícone para adicionar uma imagem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PT" smtClean="0"/>
              <a:t>Clique para editar os estilos</a:t>
            </a:r>
          </a:p>
          <a:p>
            <a:pPr lvl="1" eaLnBrk="1" latinLnBrk="0" hangingPunct="1"/>
            <a:r>
              <a:rPr kumimoji="0" lang="pt-PT" smtClean="0"/>
              <a:t>Segundo nível</a:t>
            </a:r>
          </a:p>
          <a:p>
            <a:pPr lvl="2" eaLnBrk="1" latinLnBrk="0" hangingPunct="1"/>
            <a:r>
              <a:rPr kumimoji="0" lang="pt-PT" smtClean="0"/>
              <a:t>Terceiro nível</a:t>
            </a:r>
          </a:p>
          <a:p>
            <a:pPr lvl="3" eaLnBrk="1" latinLnBrk="0" hangingPunct="1"/>
            <a:r>
              <a:rPr kumimoji="0" lang="pt-PT" smtClean="0"/>
              <a:t>Quarto nível</a:t>
            </a:r>
          </a:p>
          <a:p>
            <a:pPr lvl="4" eaLnBrk="1" latinLnBrk="0" hangingPunct="1"/>
            <a:r>
              <a:rPr kumimoji="0" lang="pt-PT" smtClean="0"/>
              <a:t>Quinto nível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18EEA04-24C2-45EC-BA0E-81818BC5CBC4}" type="datetimeFigureOut">
              <a:rPr lang="pt-PT" smtClean="0"/>
              <a:t>30-01-2015</a:t>
            </a:fld>
            <a:endParaRPr lang="pt-PT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AC6E0F6-74C9-4044-A899-EF3C9C2E386D}" type="slidenum">
              <a:rPr lang="pt-PT" smtClean="0"/>
              <a:t>‹nº›</a:t>
            </a:fld>
            <a:endParaRPr lang="pt-PT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wma"/><Relationship Id="rId1" Type="http://schemas.microsoft.com/office/2007/relationships/media" Target="../media/media1.wma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t-PT" sz="3200" dirty="0" smtClean="0"/>
              <a:t>Agrupamentos de Escolas D. Filipa de Lencastre </a:t>
            </a:r>
            <a:br>
              <a:rPr lang="pt-PT" sz="3200" dirty="0" smtClean="0"/>
            </a:br>
            <a:r>
              <a:rPr lang="pt-PT" sz="3200" dirty="0" smtClean="0"/>
              <a:t>DISCIPLINA DE</a:t>
            </a:r>
            <a:br>
              <a:rPr lang="pt-PT" sz="3200" dirty="0" smtClean="0"/>
            </a:br>
            <a:r>
              <a:rPr lang="pt-PT" sz="3200" dirty="0" smtClean="0"/>
              <a:t>EDUCAÇÃO MUSICAL</a:t>
            </a:r>
            <a:endParaRPr lang="pt-PT" sz="32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691680" y="4869160"/>
            <a:ext cx="5712179" cy="1524000"/>
          </a:xfrm>
        </p:spPr>
        <p:txBody>
          <a:bodyPr/>
          <a:lstStyle/>
          <a:p>
            <a:r>
              <a:rPr lang="pt-PT" dirty="0" smtClean="0"/>
              <a:t>Turma 5ºF</a:t>
            </a:r>
          </a:p>
          <a:p>
            <a:r>
              <a:rPr lang="pt-PT" dirty="0" smtClean="0"/>
              <a:t>Lição 33e 34</a:t>
            </a:r>
          </a:p>
          <a:p>
            <a:r>
              <a:rPr lang="pt-PT" dirty="0" smtClean="0"/>
              <a:t>02/02/15</a:t>
            </a:r>
            <a:endParaRPr lang="pt-PT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7" y="3573016"/>
            <a:ext cx="1628000" cy="2170666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4996534"/>
            <a:ext cx="1224136" cy="14505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0082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4" name="James Bond Medley - BBC Proms 2011 Last Night Celebrations in Scotland(1)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51520" y="548680"/>
            <a:ext cx="8626888" cy="5976664"/>
          </a:xfrm>
        </p:spPr>
      </p:pic>
    </p:spTree>
    <p:extLst>
      <p:ext uri="{BB962C8B-B14F-4D97-AF65-F5344CB8AC3E}">
        <p14:creationId xmlns:p14="http://schemas.microsoft.com/office/powerpoint/2010/main" val="1255102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arcador de Posição de Conteúdo 5"/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0688" y="4005263"/>
            <a:ext cx="2373312" cy="1873250"/>
          </a:xfr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124744"/>
            <a:ext cx="3848100" cy="321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644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1772816"/>
            <a:ext cx="8529833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24 Faixa 24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164288" y="76470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095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0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Instrumentos de Orquestra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PT" dirty="0" smtClean="0"/>
              <a:t>FAMÍLIAS DE INSTRUMENTOS:</a:t>
            </a:r>
          </a:p>
          <a:p>
            <a:pPr marL="0" indent="0">
              <a:buNone/>
            </a:pPr>
            <a:endParaRPr lang="pt-PT" dirty="0" smtClean="0"/>
          </a:p>
          <a:p>
            <a:r>
              <a:rPr lang="pt-PT" dirty="0" smtClean="0"/>
              <a:t>CORDAS</a:t>
            </a:r>
          </a:p>
          <a:p>
            <a:pPr marL="0" indent="0">
              <a:buNone/>
            </a:pPr>
            <a:endParaRPr lang="pt-PT" dirty="0" smtClean="0"/>
          </a:p>
          <a:p>
            <a:r>
              <a:rPr lang="pt-PT" dirty="0" smtClean="0"/>
              <a:t>SOPROS: MADEIRAS; METAIS</a:t>
            </a:r>
          </a:p>
          <a:p>
            <a:pPr marL="0" indent="0">
              <a:buNone/>
            </a:pPr>
            <a:endParaRPr lang="pt-PT" dirty="0" smtClean="0"/>
          </a:p>
          <a:p>
            <a:r>
              <a:rPr lang="pt-PT" dirty="0" smtClean="0"/>
              <a:t>PERCUSSÃO</a:t>
            </a:r>
          </a:p>
        </p:txBody>
      </p:sp>
    </p:spTree>
    <p:extLst>
      <p:ext uri="{BB962C8B-B14F-4D97-AF65-F5344CB8AC3E}">
        <p14:creationId xmlns:p14="http://schemas.microsoft.com/office/powerpoint/2010/main" val="3339996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000" y="620688"/>
            <a:ext cx="8305472" cy="5904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7668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862" y="836712"/>
            <a:ext cx="8307032" cy="5792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11104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836712"/>
            <a:ext cx="8280920" cy="5625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58407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835749"/>
            <a:ext cx="8734309" cy="5893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80717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104" y="812320"/>
            <a:ext cx="8136903" cy="6003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91828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nstrumentos da orquestra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51520" y="548680"/>
            <a:ext cx="8606114" cy="5875387"/>
          </a:xfrm>
        </p:spPr>
      </p:pic>
    </p:spTree>
    <p:extLst>
      <p:ext uri="{BB962C8B-B14F-4D97-AF65-F5344CB8AC3E}">
        <p14:creationId xmlns:p14="http://schemas.microsoft.com/office/powerpoint/2010/main" val="1295810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uxo">
  <a:themeElements>
    <a:clrScheme name="Flux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ux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x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1430</TotalTime>
  <Words>29</Words>
  <Application>Microsoft Office PowerPoint</Application>
  <PresentationFormat>Apresentação no Ecrã (4:3)</PresentationFormat>
  <Paragraphs>13</Paragraphs>
  <Slides>11</Slides>
  <Notes>1</Notes>
  <HiddenSlides>0</HiddenSlides>
  <MMClips>3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dos diapositivos</vt:lpstr>
      </vt:variant>
      <vt:variant>
        <vt:i4>11</vt:i4>
      </vt:variant>
    </vt:vector>
  </HeadingPairs>
  <TitlesOfParts>
    <vt:vector size="12" baseType="lpstr">
      <vt:lpstr>Fluxo</vt:lpstr>
      <vt:lpstr>Agrupamentos de Escolas D. Filipa de Lencastre  DISCIPLINA DE EDUCAÇÃO MUSICAL</vt:lpstr>
      <vt:lpstr>Apresentação do PowerPoint</vt:lpstr>
      <vt:lpstr>Instrumentos de Orquestra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Agrupamentos de Escolas D. Filipa de Lencastre  DISCIPLINA DE EDUCAÇÃO MUSICAL</dc:title>
  <dc:creator>Helio</dc:creator>
  <cp:lastModifiedBy>Helio</cp:lastModifiedBy>
  <cp:revision>85</cp:revision>
  <dcterms:created xsi:type="dcterms:W3CDTF">2015-01-03T22:03:08Z</dcterms:created>
  <dcterms:modified xsi:type="dcterms:W3CDTF">2015-01-30T15:41:17Z</dcterms:modified>
</cp:coreProperties>
</file>