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86" r:id="rId3"/>
    <p:sldId id="287" r:id="rId4"/>
    <p:sldId id="297" r:id="rId5"/>
    <p:sldId id="298" r:id="rId6"/>
    <p:sldId id="299" r:id="rId7"/>
    <p:sldId id="300" r:id="rId8"/>
    <p:sldId id="266" r:id="rId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8" autoAdjust="0"/>
    <p:restoredTop sz="94660"/>
  </p:normalViewPr>
  <p:slideViewPr>
    <p:cSldViewPr>
      <p:cViewPr>
        <p:scale>
          <a:sx n="70" d="100"/>
          <a:sy n="70" d="100"/>
        </p:scale>
        <p:origin x="-552" y="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20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658C0-3C3B-4687-9C55-8B8FC2F3F555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CD895-E30B-4DB5-8CB5-099C29C5A39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074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CD895-E30B-4DB5-8CB5-099C29C5A399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9980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PT" sz="3200" dirty="0" smtClean="0"/>
              <a:t>Agrupamentos de Escolas D. Filipa de Lencastre </a:t>
            </a:r>
            <a:br>
              <a:rPr lang="pt-PT" sz="3200" dirty="0" smtClean="0"/>
            </a:br>
            <a:r>
              <a:rPr lang="pt-PT" sz="3200" dirty="0" smtClean="0"/>
              <a:t>DISCIPLINA DE</a:t>
            </a:r>
            <a:br>
              <a:rPr lang="pt-PT" sz="3200" dirty="0" smtClean="0"/>
            </a:br>
            <a:r>
              <a:rPr lang="pt-PT" sz="3200" dirty="0" smtClean="0"/>
              <a:t>EDUCAÇÃO MUSICAL</a:t>
            </a:r>
            <a:endParaRPr lang="pt-PT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33287" y="3731795"/>
            <a:ext cx="5712179" cy="1524000"/>
          </a:xfrm>
        </p:spPr>
        <p:txBody>
          <a:bodyPr/>
          <a:lstStyle/>
          <a:p>
            <a:r>
              <a:rPr lang="pt-PT" dirty="0" smtClean="0"/>
              <a:t>Turma 6ºC</a:t>
            </a:r>
          </a:p>
          <a:p>
            <a:r>
              <a:rPr lang="pt-PT" dirty="0" smtClean="0"/>
              <a:t>Lição 31 e 32</a:t>
            </a:r>
          </a:p>
          <a:p>
            <a:r>
              <a:rPr lang="pt-PT" smtClean="0"/>
              <a:t>29/01/15</a:t>
            </a:r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7" y="3573016"/>
            <a:ext cx="1628000" cy="217066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293096"/>
            <a:ext cx="1224136" cy="1450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08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8"/>
          <a:stretch/>
        </p:blipFill>
        <p:spPr bwMode="auto">
          <a:xfrm>
            <a:off x="740977" y="1196752"/>
            <a:ext cx="7575437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812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637027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9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7310839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259632" y="1065510"/>
            <a:ext cx="4575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P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Mar Português</a:t>
            </a:r>
            <a:endParaRPr lang="pt-P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91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08" y="2309478"/>
            <a:ext cx="7644552" cy="334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1331640" y="1177429"/>
            <a:ext cx="4575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P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Mar Português</a:t>
            </a:r>
            <a:endParaRPr lang="pt-P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544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24" y="2200573"/>
            <a:ext cx="7645400" cy="3570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475656" y="1052736"/>
            <a:ext cx="4575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P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Mar Português</a:t>
            </a:r>
            <a:endParaRPr lang="pt-P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995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5641181" cy="1803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727" y="2495854"/>
            <a:ext cx="5785197" cy="183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6"/>
          <a:stretch/>
        </p:blipFill>
        <p:spPr bwMode="auto">
          <a:xfrm>
            <a:off x="1523938" y="4277321"/>
            <a:ext cx="6048672" cy="193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40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005064"/>
            <a:ext cx="2373312" cy="1873250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384810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64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finete">
  <a:themeElements>
    <a:clrScheme name="Alfinet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Alfinete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lfine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1283</TotalTime>
  <Words>22</Words>
  <Application>Microsoft Office PowerPoint</Application>
  <PresentationFormat>Apresentação no Ecrã (4:3)</PresentationFormat>
  <Paragraphs>8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9" baseType="lpstr">
      <vt:lpstr>Alfinete</vt:lpstr>
      <vt:lpstr>Agrupamentos de Escolas D. Filipa de Lencastre  DISCIPLINA DE EDUCAÇÃO MUSICAL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Agrupamentos de Escolas D. Filipa de Lencastre  DISCIPLINA DE EDUCAÇÃO MUSICAL</dc:title>
  <dc:creator>Helio</dc:creator>
  <cp:lastModifiedBy>Helio</cp:lastModifiedBy>
  <cp:revision>74</cp:revision>
  <dcterms:created xsi:type="dcterms:W3CDTF">2015-01-03T22:03:08Z</dcterms:created>
  <dcterms:modified xsi:type="dcterms:W3CDTF">2015-01-30T09:43:54Z</dcterms:modified>
</cp:coreProperties>
</file>